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6B2D-CC55-44C6-ACB7-F5B946F0BC68}" type="datetimeFigureOut">
              <a:rPr lang="pl-PL" smtClean="0"/>
              <a:t>07.10.2019</a:t>
            </a:fld>
            <a:endParaRPr lang="pl-PL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DFB669C-B631-43D7-88FD-74F226F9353E}" type="slidenum">
              <a:rPr lang="pl-PL" smtClean="0"/>
              <a:t>‹N°›</a:t>
            </a:fld>
            <a:endParaRPr lang="pl-PL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6B2D-CC55-44C6-ACB7-F5B946F0BC68}" type="datetimeFigureOut">
              <a:rPr lang="pl-PL" smtClean="0"/>
              <a:t>07.10.2019</a:t>
            </a:fld>
            <a:endParaRPr lang="pl-PL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669C-B631-43D7-88FD-74F226F9353E}" type="slidenum">
              <a:rPr lang="pl-PL" smtClean="0"/>
              <a:t>‹N°›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DFB669C-B631-43D7-88FD-74F226F9353E}" type="slidenum">
              <a:rPr lang="pl-PL" smtClean="0"/>
              <a:t>‹N°›</a:t>
            </a:fld>
            <a:endParaRPr lang="pl-PL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6B2D-CC55-44C6-ACB7-F5B946F0BC68}" type="datetimeFigureOut">
              <a:rPr lang="pl-PL" smtClean="0"/>
              <a:t>07.10.2019</a:t>
            </a:fld>
            <a:endParaRPr lang="pl-PL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6B2D-CC55-44C6-ACB7-F5B946F0BC68}" type="datetimeFigureOut">
              <a:rPr lang="pl-PL" smtClean="0"/>
              <a:t>07.10.2019</a:t>
            </a:fld>
            <a:endParaRPr lang="pl-PL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DFB669C-B631-43D7-88FD-74F226F9353E}" type="slidenum">
              <a:rPr lang="pl-PL" smtClean="0"/>
              <a:t>‹N°›</a:t>
            </a:fld>
            <a:endParaRPr lang="pl-PL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6B2D-CC55-44C6-ACB7-F5B946F0BC68}" type="datetimeFigureOut">
              <a:rPr lang="pl-PL" smtClean="0"/>
              <a:t>07.10.2019</a:t>
            </a:fld>
            <a:endParaRPr lang="pl-PL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DFB669C-B631-43D7-88FD-74F226F9353E}" type="slidenum">
              <a:rPr lang="pl-PL" smtClean="0"/>
              <a:t>‹N°›</a:t>
            </a:fld>
            <a:endParaRPr lang="pl-PL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1CA6B2D-CC55-44C6-ACB7-F5B946F0BC68}" type="datetimeFigureOut">
              <a:rPr lang="pl-PL" smtClean="0"/>
              <a:t>07.10.2019</a:t>
            </a:fld>
            <a:endParaRPr lang="pl-PL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669C-B631-43D7-88FD-74F226F9353E}" type="slidenum">
              <a:rPr lang="pl-PL" smtClean="0"/>
              <a:t>‹N°›</a:t>
            </a:fld>
            <a:endParaRPr lang="pl-PL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6B2D-CC55-44C6-ACB7-F5B946F0BC68}" type="datetimeFigureOut">
              <a:rPr lang="pl-PL" smtClean="0"/>
              <a:t>07.10.2019</a:t>
            </a:fld>
            <a:endParaRPr lang="pl-PL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DFB669C-B631-43D7-88FD-74F226F9353E}" type="slidenum">
              <a:rPr lang="pl-PL" smtClean="0"/>
              <a:t>‹N°›</a:t>
            </a:fld>
            <a:endParaRPr lang="pl-PL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6B2D-CC55-44C6-ACB7-F5B946F0BC68}" type="datetimeFigureOut">
              <a:rPr lang="pl-PL" smtClean="0"/>
              <a:t>07.10.2019</a:t>
            </a:fld>
            <a:endParaRPr lang="pl-PL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DFB669C-B631-43D7-88FD-74F226F9353E}" type="slidenum">
              <a:rPr lang="pl-PL" smtClean="0"/>
              <a:t>‹N°›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6B2D-CC55-44C6-ACB7-F5B946F0BC68}" type="datetimeFigureOut">
              <a:rPr lang="pl-PL" smtClean="0"/>
              <a:t>07.10.2019</a:t>
            </a:fld>
            <a:endParaRPr lang="pl-PL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DFB669C-B631-43D7-88FD-74F226F9353E}" type="slidenum">
              <a:rPr lang="pl-PL" smtClean="0"/>
              <a:t>‹N°›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DFB669C-B631-43D7-88FD-74F226F9353E}" type="slidenum">
              <a:rPr lang="pl-PL" smtClean="0"/>
              <a:t>‹N°›</a:t>
            </a:fld>
            <a:endParaRPr lang="pl-PL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6B2D-CC55-44C6-ACB7-F5B946F0BC68}" type="datetimeFigureOut">
              <a:rPr lang="pl-PL" smtClean="0"/>
              <a:t>07.10.2019</a:t>
            </a:fld>
            <a:endParaRPr lang="pl-PL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DFB669C-B631-43D7-88FD-74F226F9353E}" type="slidenum">
              <a:rPr lang="pl-PL" smtClean="0"/>
              <a:t>‹N°›</a:t>
            </a:fld>
            <a:endParaRPr lang="pl-PL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1CA6B2D-CC55-44C6-ACB7-F5B946F0BC68}" type="datetimeFigureOut">
              <a:rPr lang="pl-PL" smtClean="0"/>
              <a:t>07.10.2019</a:t>
            </a:fld>
            <a:endParaRPr lang="pl-PL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1CA6B2D-CC55-44C6-ACB7-F5B946F0BC68}" type="datetimeFigureOut">
              <a:rPr lang="pl-PL" smtClean="0"/>
              <a:t>07.10.2019</a:t>
            </a:fld>
            <a:endParaRPr lang="pl-PL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DFB669C-B631-43D7-88FD-74F226F9353E}" type="slidenum">
              <a:rPr lang="pl-PL" smtClean="0"/>
              <a:t>‹N°›</a:t>
            </a:fld>
            <a:endParaRPr lang="pl-PL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Localiser dans l’Espace</a:t>
            </a:r>
            <a:endParaRPr lang="pl-PL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PRÉPOSITIONS DE LIEU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Users\alexa\Downloads\przyimki miejs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</TotalTime>
  <Words>6</Words>
  <Application>Microsoft Office PowerPoint</Application>
  <PresentationFormat>Affichage à l'écran (4:3)</PresentationFormat>
  <Paragraphs>6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Civil</vt:lpstr>
      <vt:lpstr>PRÉPOSITIONS DE LIEU</vt:lpstr>
      <vt:lpstr>Diapositive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PRÉPOSITIONS DE LIEU</dc:title>
  <dc:creator>Aleksandra Jaskólska</dc:creator>
  <cp:lastModifiedBy>Aleksandra Jaskólska</cp:lastModifiedBy>
  <cp:revision>1</cp:revision>
  <dcterms:created xsi:type="dcterms:W3CDTF">2019-10-07T09:45:03Z</dcterms:created>
  <dcterms:modified xsi:type="dcterms:W3CDTF">2019-10-07T09:49:11Z</dcterms:modified>
</cp:coreProperties>
</file>